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6"/>
  </p:notesMasterIdLst>
  <p:sldIdLst>
    <p:sldId id="256" r:id="rId5"/>
  </p:sldIdLst>
  <p:sldSz cx="43891200" cy="32918400"/>
  <p:notesSz cx="9144000" cy="6858000"/>
  <p:defaultTextStyle>
    <a:defPPr>
      <a:defRPr lang="en-US"/>
    </a:defPPr>
    <a:lvl1pPr marL="0" algn="l" defTabSz="2194514" rtl="0" eaLnBrk="1" latinLnBrk="0" hangingPunct="1">
      <a:defRPr sz="8700" kern="1200">
        <a:solidFill>
          <a:schemeClr val="tx1"/>
        </a:solidFill>
        <a:latin typeface="+mn-lt"/>
        <a:ea typeface="+mn-ea"/>
        <a:cs typeface="+mn-cs"/>
      </a:defRPr>
    </a:lvl1pPr>
    <a:lvl2pPr marL="2194514" algn="l" defTabSz="2194514" rtl="0" eaLnBrk="1" latinLnBrk="0" hangingPunct="1">
      <a:defRPr sz="8700" kern="1200">
        <a:solidFill>
          <a:schemeClr val="tx1"/>
        </a:solidFill>
        <a:latin typeface="+mn-lt"/>
        <a:ea typeface="+mn-ea"/>
        <a:cs typeface="+mn-cs"/>
      </a:defRPr>
    </a:lvl2pPr>
    <a:lvl3pPr marL="4389028" algn="l" defTabSz="2194514" rtl="0" eaLnBrk="1" latinLnBrk="0" hangingPunct="1">
      <a:defRPr sz="8700" kern="1200">
        <a:solidFill>
          <a:schemeClr val="tx1"/>
        </a:solidFill>
        <a:latin typeface="+mn-lt"/>
        <a:ea typeface="+mn-ea"/>
        <a:cs typeface="+mn-cs"/>
      </a:defRPr>
    </a:lvl3pPr>
    <a:lvl4pPr marL="6583543" algn="l" defTabSz="2194514" rtl="0" eaLnBrk="1" latinLnBrk="0" hangingPunct="1">
      <a:defRPr sz="8700" kern="1200">
        <a:solidFill>
          <a:schemeClr val="tx1"/>
        </a:solidFill>
        <a:latin typeface="+mn-lt"/>
        <a:ea typeface="+mn-ea"/>
        <a:cs typeface="+mn-cs"/>
      </a:defRPr>
    </a:lvl4pPr>
    <a:lvl5pPr marL="8778057" algn="l" defTabSz="2194514" rtl="0" eaLnBrk="1" latinLnBrk="0" hangingPunct="1">
      <a:defRPr sz="8700" kern="1200">
        <a:solidFill>
          <a:schemeClr val="tx1"/>
        </a:solidFill>
        <a:latin typeface="+mn-lt"/>
        <a:ea typeface="+mn-ea"/>
        <a:cs typeface="+mn-cs"/>
      </a:defRPr>
    </a:lvl5pPr>
    <a:lvl6pPr marL="10972571" algn="l" defTabSz="2194514" rtl="0" eaLnBrk="1" latinLnBrk="0" hangingPunct="1">
      <a:defRPr sz="8700" kern="1200">
        <a:solidFill>
          <a:schemeClr val="tx1"/>
        </a:solidFill>
        <a:latin typeface="+mn-lt"/>
        <a:ea typeface="+mn-ea"/>
        <a:cs typeface="+mn-cs"/>
      </a:defRPr>
    </a:lvl6pPr>
    <a:lvl7pPr marL="13167085" algn="l" defTabSz="2194514" rtl="0" eaLnBrk="1" latinLnBrk="0" hangingPunct="1">
      <a:defRPr sz="8700" kern="1200">
        <a:solidFill>
          <a:schemeClr val="tx1"/>
        </a:solidFill>
        <a:latin typeface="+mn-lt"/>
        <a:ea typeface="+mn-ea"/>
        <a:cs typeface="+mn-cs"/>
      </a:defRPr>
    </a:lvl7pPr>
    <a:lvl8pPr marL="15361599" algn="l" defTabSz="2194514" rtl="0" eaLnBrk="1" latinLnBrk="0" hangingPunct="1">
      <a:defRPr sz="8700" kern="1200">
        <a:solidFill>
          <a:schemeClr val="tx1"/>
        </a:solidFill>
        <a:latin typeface="+mn-lt"/>
        <a:ea typeface="+mn-ea"/>
        <a:cs typeface="+mn-cs"/>
      </a:defRPr>
    </a:lvl8pPr>
    <a:lvl9pPr marL="17556115" algn="l" defTabSz="2194514" rtl="0" eaLnBrk="1" latinLnBrk="0" hangingPunct="1">
      <a:defRPr sz="8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D07762A-70F3-7B68-1F6B-E5C81E1434BB}" name="Ethan Lee Marburger" initials="EM" userId="S::elmarbur@ncsu.edu::fa908e26-914b-42a3-b7cf-be82fa47cfaf" providerId="AD"/>
  <p188:author id="{DF9516F4-33FC-CE90-024F-4ACFFD1E4765}" name="Christopher S DePerno" initials="CD" userId="S::csdepern@ncsu.edu::7f9b1a13-7ac1-48a5-8d43-f014803f9ad2" providerId="AD"/>
</p188: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008" autoAdjust="0"/>
    <p:restoredTop sz="93457" autoAdjust="0"/>
  </p:normalViewPr>
  <p:slideViewPr>
    <p:cSldViewPr snapToGrid="0" snapToObjects="1">
      <p:cViewPr varScale="1">
        <p:scale>
          <a:sx n="23" d="100"/>
          <a:sy n="23" d="100"/>
        </p:scale>
        <p:origin x="1626" y="102"/>
      </p:cViewPr>
      <p:guideLst>
        <p:guide orient="horz" pos="10368"/>
        <p:guide pos="13824"/>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8/10/relationships/authors" Target="authors.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jpg>
</file>

<file path=ppt/media/image3.jpg>
</file>

<file path=ppt/media/image4.jpg>
</file>

<file path=ppt/media/image5.jp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2900"/>
          </a:xfrm>
          <a:prstGeom prst="rect">
            <a:avLst/>
          </a:prstGeom>
        </p:spPr>
        <p:txBody>
          <a:bodyPr vert="horz" lIns="91440" tIns="45720" rIns="91440" bIns="45720" rtlCol="0"/>
          <a:lstStyle>
            <a:lvl1pPr algn="r">
              <a:defRPr sz="1200"/>
            </a:lvl1pPr>
          </a:lstStyle>
          <a:p>
            <a:fld id="{CF7263C8-1F4A-D143-B9CC-F49476357AC0}" type="datetimeFigureOut">
              <a:rPr lang="en-US" smtClean="0"/>
              <a:t>10/18/2024</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2900"/>
          </a:xfrm>
          <a:prstGeom prst="rect">
            <a:avLst/>
          </a:prstGeom>
        </p:spPr>
        <p:txBody>
          <a:bodyPr vert="horz" lIns="91440" tIns="45720" rIns="91440" bIns="45720" rtlCol="0" anchor="b"/>
          <a:lstStyle>
            <a:lvl1pPr algn="r">
              <a:defRPr sz="1200"/>
            </a:lvl1pPr>
          </a:lstStyle>
          <a:p>
            <a:fld id="{7531B56C-B07E-3E41-B87D-461E056AF03A}" type="slidenum">
              <a:rPr lang="en-US" smtClean="0"/>
              <a:t>‹#›</a:t>
            </a:fld>
            <a:endParaRPr lang="en-US"/>
          </a:p>
        </p:txBody>
      </p:sp>
    </p:spTree>
    <p:extLst>
      <p:ext uri="{BB962C8B-B14F-4D97-AF65-F5344CB8AC3E}">
        <p14:creationId xmlns:p14="http://schemas.microsoft.com/office/powerpoint/2010/main" val="1495928661"/>
      </p:ext>
    </p:extLst>
  </p:cSld>
  <p:clrMap bg1="lt1" tx1="dk1" bg2="lt2" tx2="dk2" accent1="accent1" accent2="accent2" accent3="accent3" accent4="accent4" accent5="accent5" accent6="accent6" hlink="hlink" folHlink="folHlink"/>
  <p:notesStyle>
    <a:lvl1pPr marL="0" algn="l" defTabSz="2194514" rtl="0" eaLnBrk="1" latinLnBrk="0" hangingPunct="1">
      <a:defRPr sz="5700" kern="1200">
        <a:solidFill>
          <a:schemeClr val="tx1"/>
        </a:solidFill>
        <a:latin typeface="+mn-lt"/>
        <a:ea typeface="+mn-ea"/>
        <a:cs typeface="+mn-cs"/>
      </a:defRPr>
    </a:lvl1pPr>
    <a:lvl2pPr marL="2194514" algn="l" defTabSz="2194514" rtl="0" eaLnBrk="1" latinLnBrk="0" hangingPunct="1">
      <a:defRPr sz="5700" kern="1200">
        <a:solidFill>
          <a:schemeClr val="tx1"/>
        </a:solidFill>
        <a:latin typeface="+mn-lt"/>
        <a:ea typeface="+mn-ea"/>
        <a:cs typeface="+mn-cs"/>
      </a:defRPr>
    </a:lvl2pPr>
    <a:lvl3pPr marL="4389028" algn="l" defTabSz="2194514" rtl="0" eaLnBrk="1" latinLnBrk="0" hangingPunct="1">
      <a:defRPr sz="5700" kern="1200">
        <a:solidFill>
          <a:schemeClr val="tx1"/>
        </a:solidFill>
        <a:latin typeface="+mn-lt"/>
        <a:ea typeface="+mn-ea"/>
        <a:cs typeface="+mn-cs"/>
      </a:defRPr>
    </a:lvl3pPr>
    <a:lvl4pPr marL="6583543" algn="l" defTabSz="2194514" rtl="0" eaLnBrk="1" latinLnBrk="0" hangingPunct="1">
      <a:defRPr sz="5700" kern="1200">
        <a:solidFill>
          <a:schemeClr val="tx1"/>
        </a:solidFill>
        <a:latin typeface="+mn-lt"/>
        <a:ea typeface="+mn-ea"/>
        <a:cs typeface="+mn-cs"/>
      </a:defRPr>
    </a:lvl4pPr>
    <a:lvl5pPr marL="8778057" algn="l" defTabSz="2194514" rtl="0" eaLnBrk="1" latinLnBrk="0" hangingPunct="1">
      <a:defRPr sz="5700" kern="1200">
        <a:solidFill>
          <a:schemeClr val="tx1"/>
        </a:solidFill>
        <a:latin typeface="+mn-lt"/>
        <a:ea typeface="+mn-ea"/>
        <a:cs typeface="+mn-cs"/>
      </a:defRPr>
    </a:lvl5pPr>
    <a:lvl6pPr marL="10972571" algn="l" defTabSz="2194514" rtl="0" eaLnBrk="1" latinLnBrk="0" hangingPunct="1">
      <a:defRPr sz="5700" kern="1200">
        <a:solidFill>
          <a:schemeClr val="tx1"/>
        </a:solidFill>
        <a:latin typeface="+mn-lt"/>
        <a:ea typeface="+mn-ea"/>
        <a:cs typeface="+mn-cs"/>
      </a:defRPr>
    </a:lvl6pPr>
    <a:lvl7pPr marL="13167085" algn="l" defTabSz="2194514" rtl="0" eaLnBrk="1" latinLnBrk="0" hangingPunct="1">
      <a:defRPr sz="5700" kern="1200">
        <a:solidFill>
          <a:schemeClr val="tx1"/>
        </a:solidFill>
        <a:latin typeface="+mn-lt"/>
        <a:ea typeface="+mn-ea"/>
        <a:cs typeface="+mn-cs"/>
      </a:defRPr>
    </a:lvl7pPr>
    <a:lvl8pPr marL="15361599" algn="l" defTabSz="2194514" rtl="0" eaLnBrk="1" latinLnBrk="0" hangingPunct="1">
      <a:defRPr sz="5700" kern="1200">
        <a:solidFill>
          <a:schemeClr val="tx1"/>
        </a:solidFill>
        <a:latin typeface="+mn-lt"/>
        <a:ea typeface="+mn-ea"/>
        <a:cs typeface="+mn-cs"/>
      </a:defRPr>
    </a:lvl8pPr>
    <a:lvl9pPr marL="17556115" algn="l" defTabSz="2194514" rtl="0" eaLnBrk="1" latinLnBrk="0" hangingPunct="1">
      <a:defRPr sz="5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57500" y="514350"/>
            <a:ext cx="3429000" cy="25717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531B56C-B07E-3E41-B87D-461E056AF03A}" type="slidenum">
              <a:rPr lang="en-US" smtClean="0"/>
              <a:t>1</a:t>
            </a:fld>
            <a:endParaRPr lang="en-US"/>
          </a:p>
        </p:txBody>
      </p:sp>
    </p:spTree>
    <p:extLst>
      <p:ext uri="{BB962C8B-B14F-4D97-AF65-F5344CB8AC3E}">
        <p14:creationId xmlns:p14="http://schemas.microsoft.com/office/powerpoint/2010/main" val="2893713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endParaRPr lang="en-US" dirty="0"/>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14" indent="0" algn="ctr">
              <a:buNone/>
              <a:defRPr>
                <a:solidFill>
                  <a:schemeClr val="tx1">
                    <a:tint val="75000"/>
                  </a:schemeClr>
                </a:solidFill>
              </a:defRPr>
            </a:lvl2pPr>
            <a:lvl3pPr marL="4389028" indent="0" algn="ctr">
              <a:buNone/>
              <a:defRPr>
                <a:solidFill>
                  <a:schemeClr val="tx1">
                    <a:tint val="75000"/>
                  </a:schemeClr>
                </a:solidFill>
              </a:defRPr>
            </a:lvl3pPr>
            <a:lvl4pPr marL="6583543" indent="0" algn="ctr">
              <a:buNone/>
              <a:defRPr>
                <a:solidFill>
                  <a:schemeClr val="tx1">
                    <a:tint val="75000"/>
                  </a:schemeClr>
                </a:solidFill>
              </a:defRPr>
            </a:lvl4pPr>
            <a:lvl5pPr marL="8778057" indent="0" algn="ctr">
              <a:buNone/>
              <a:defRPr>
                <a:solidFill>
                  <a:schemeClr val="tx1">
                    <a:tint val="75000"/>
                  </a:schemeClr>
                </a:solidFill>
              </a:defRPr>
            </a:lvl5pPr>
            <a:lvl6pPr marL="10972571" indent="0" algn="ctr">
              <a:buNone/>
              <a:defRPr>
                <a:solidFill>
                  <a:schemeClr val="tx1">
                    <a:tint val="75000"/>
                  </a:schemeClr>
                </a:solidFill>
              </a:defRPr>
            </a:lvl6pPr>
            <a:lvl7pPr marL="13167085" indent="0" algn="ctr">
              <a:buNone/>
              <a:defRPr>
                <a:solidFill>
                  <a:schemeClr val="tx1">
                    <a:tint val="75000"/>
                  </a:schemeClr>
                </a:solidFill>
              </a:defRPr>
            </a:lvl7pPr>
            <a:lvl8pPr marL="15361599" indent="0" algn="ctr">
              <a:buNone/>
              <a:defRPr>
                <a:solidFill>
                  <a:schemeClr val="tx1">
                    <a:tint val="75000"/>
                  </a:schemeClr>
                </a:solidFill>
              </a:defRPr>
            </a:lvl8pPr>
            <a:lvl9pPr marL="17556115"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1" y="13952226"/>
            <a:ext cx="37307520" cy="7200898"/>
          </a:xfrm>
        </p:spPr>
        <p:txBody>
          <a:bodyPr anchor="b"/>
          <a:lstStyle>
            <a:lvl1pPr marL="0" indent="0">
              <a:buNone/>
              <a:defRPr sz="9700">
                <a:solidFill>
                  <a:schemeClr val="tx1">
                    <a:tint val="75000"/>
                  </a:schemeClr>
                </a:solidFill>
              </a:defRPr>
            </a:lvl1pPr>
            <a:lvl2pPr marL="2194514" indent="0">
              <a:buNone/>
              <a:defRPr sz="8700">
                <a:solidFill>
                  <a:schemeClr val="tx1">
                    <a:tint val="75000"/>
                  </a:schemeClr>
                </a:solidFill>
              </a:defRPr>
            </a:lvl2pPr>
            <a:lvl3pPr marL="4389028" indent="0">
              <a:buNone/>
              <a:defRPr sz="7700">
                <a:solidFill>
                  <a:schemeClr val="tx1">
                    <a:tint val="75000"/>
                  </a:schemeClr>
                </a:solidFill>
              </a:defRPr>
            </a:lvl3pPr>
            <a:lvl4pPr marL="6583543" indent="0">
              <a:buNone/>
              <a:defRPr sz="6700">
                <a:solidFill>
                  <a:schemeClr val="tx1">
                    <a:tint val="75000"/>
                  </a:schemeClr>
                </a:solidFill>
              </a:defRPr>
            </a:lvl4pPr>
            <a:lvl5pPr marL="8778057" indent="0">
              <a:buNone/>
              <a:defRPr sz="6700">
                <a:solidFill>
                  <a:schemeClr val="tx1">
                    <a:tint val="75000"/>
                  </a:schemeClr>
                </a:solidFill>
              </a:defRPr>
            </a:lvl5pPr>
            <a:lvl6pPr marL="10972571" indent="0">
              <a:buNone/>
              <a:defRPr sz="6700">
                <a:solidFill>
                  <a:schemeClr val="tx1">
                    <a:tint val="75000"/>
                  </a:schemeClr>
                </a:solidFill>
              </a:defRPr>
            </a:lvl6pPr>
            <a:lvl7pPr marL="13167085" indent="0">
              <a:buNone/>
              <a:defRPr sz="6700">
                <a:solidFill>
                  <a:schemeClr val="tx1">
                    <a:tint val="75000"/>
                  </a:schemeClr>
                </a:solidFill>
              </a:defRPr>
            </a:lvl7pPr>
            <a:lvl8pPr marL="15361599" indent="0">
              <a:buNone/>
              <a:defRPr sz="6700">
                <a:solidFill>
                  <a:schemeClr val="tx1">
                    <a:tint val="75000"/>
                  </a:schemeClr>
                </a:solidFill>
              </a:defRPr>
            </a:lvl8pPr>
            <a:lvl9pPr marL="17556115" indent="0">
              <a:buNone/>
              <a:defRPr sz="67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560" y="7680964"/>
            <a:ext cx="19385280" cy="21724622"/>
          </a:xfrm>
        </p:spPr>
        <p:txBody>
          <a:bodyPr/>
          <a:lstStyle>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0" y="7680964"/>
            <a:ext cx="19385280" cy="21724622"/>
          </a:xfrm>
        </p:spPr>
        <p:txBody>
          <a:bodyPr/>
          <a:lstStyle>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0594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2" y="7368543"/>
            <a:ext cx="19392903" cy="3070858"/>
          </a:xfrm>
        </p:spPr>
        <p:txBody>
          <a:bodyPr anchor="b"/>
          <a:lstStyle>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5"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2" y="10439401"/>
            <a:ext cx="19392903" cy="18966182"/>
          </a:xfrm>
        </p:spPr>
        <p:txBody>
          <a:bodyPr/>
          <a:lstStyle>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3"/>
            <a:ext cx="19400520" cy="3070858"/>
          </a:xfrm>
        </p:spPr>
        <p:txBody>
          <a:bodyPr anchor="b"/>
          <a:lstStyle>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5"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3" y="10439401"/>
            <a:ext cx="19400520" cy="18966182"/>
          </a:xfrm>
        </p:spPr>
        <p:txBody>
          <a:bodyPr/>
          <a:lstStyle>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82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9700" b="1"/>
            </a:lvl1pPr>
          </a:lstStyle>
          <a:p>
            <a:r>
              <a:rPr lang="en-US"/>
              <a:t>Click to edit Master title style</a:t>
            </a:r>
          </a:p>
        </p:txBody>
      </p:sp>
      <p:sp>
        <p:nvSpPr>
          <p:cNvPr id="3" name="Content Placeholder 2"/>
          <p:cNvSpPr>
            <a:spLocks noGrp="1"/>
          </p:cNvSpPr>
          <p:nvPr>
            <p:ph idx="1"/>
          </p:nvPr>
        </p:nvSpPr>
        <p:spPr>
          <a:xfrm>
            <a:off x="17160240" y="1310644"/>
            <a:ext cx="24536400" cy="28094942"/>
          </a:xfrm>
        </p:spPr>
        <p:txBody>
          <a:bodyPr/>
          <a:lstStyle>
            <a:lvl1pPr>
              <a:defRPr sz="15400"/>
            </a:lvl1pPr>
            <a:lvl2pPr>
              <a:defRPr sz="13400"/>
            </a:lvl2pPr>
            <a:lvl3pPr>
              <a:defRPr sz="115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4"/>
            <a:ext cx="14439903" cy="22517102"/>
          </a:xfrm>
        </p:spPr>
        <p:txBody>
          <a:bodyPr/>
          <a:lstStyle>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5" indent="0">
              <a:buNone/>
              <a:defRPr sz="4300"/>
            </a:lvl9pPr>
          </a:lstStyle>
          <a:p>
            <a:pPr lvl="0"/>
            <a:r>
              <a:rPr lang="en-US"/>
              <a:t>Click to edit Master text styles</a:t>
            </a:r>
          </a:p>
        </p:txBody>
      </p:sp>
    </p:spTree>
    <p:extLst>
      <p:ext uri="{BB962C8B-B14F-4D97-AF65-F5344CB8AC3E}">
        <p14:creationId xmlns:p14="http://schemas.microsoft.com/office/powerpoint/2010/main" val="1218220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1"/>
            <a:ext cx="26334720" cy="2720342"/>
          </a:xfrm>
        </p:spPr>
        <p:txBody>
          <a:bodyPr anchor="b"/>
          <a:lstStyle>
            <a:lvl1pPr algn="l">
              <a:defRPr sz="9700" b="1"/>
            </a:lvl1pPr>
          </a:lstStyle>
          <a:p>
            <a:r>
              <a:rPr lang="en-US"/>
              <a:t>Click to edit Master title style</a:t>
            </a:r>
          </a:p>
        </p:txBody>
      </p:sp>
      <p:sp>
        <p:nvSpPr>
          <p:cNvPr id="3" name="Picture Placeholder 2"/>
          <p:cNvSpPr>
            <a:spLocks noGrp="1"/>
          </p:cNvSpPr>
          <p:nvPr>
            <p:ph type="pic" idx="1"/>
          </p:nvPr>
        </p:nvSpPr>
        <p:spPr>
          <a:xfrm>
            <a:off x="8602983" y="4288280"/>
            <a:ext cx="26334720" cy="17955490"/>
          </a:xfrm>
        </p:spPr>
        <p:txBody>
          <a:bodyPr/>
          <a:lstStyle>
            <a:lvl1pPr marL="0" indent="0">
              <a:buNone/>
              <a:defRPr sz="15400"/>
            </a:lvl1pPr>
            <a:lvl2pPr marL="2194514" indent="0">
              <a:buNone/>
              <a:defRPr sz="13400"/>
            </a:lvl2pPr>
            <a:lvl3pPr marL="4389028" indent="0">
              <a:buNone/>
              <a:defRPr sz="11500"/>
            </a:lvl3pPr>
            <a:lvl4pPr marL="6583543" indent="0">
              <a:buNone/>
              <a:defRPr sz="9700"/>
            </a:lvl4pPr>
            <a:lvl5pPr marL="8778057" indent="0">
              <a:buNone/>
              <a:defRPr sz="9700"/>
            </a:lvl5pPr>
            <a:lvl6pPr marL="10972571" indent="0">
              <a:buNone/>
              <a:defRPr sz="9700"/>
            </a:lvl6pPr>
            <a:lvl7pPr marL="13167085" indent="0">
              <a:buNone/>
              <a:defRPr sz="9700"/>
            </a:lvl7pPr>
            <a:lvl8pPr marL="15361599" indent="0">
              <a:buNone/>
              <a:defRPr sz="9700"/>
            </a:lvl8pPr>
            <a:lvl9pPr marL="17556115" indent="0">
              <a:buNone/>
              <a:defRPr sz="9700"/>
            </a:lvl9pPr>
          </a:lstStyle>
          <a:p>
            <a:r>
              <a:rPr lang="en-US"/>
              <a:t>Click icon to add picture</a:t>
            </a:r>
          </a:p>
        </p:txBody>
      </p:sp>
      <p:sp>
        <p:nvSpPr>
          <p:cNvPr id="4" name="Text Placeholder 3"/>
          <p:cNvSpPr>
            <a:spLocks noGrp="1"/>
          </p:cNvSpPr>
          <p:nvPr>
            <p:ph type="body" sz="half" idx="2"/>
          </p:nvPr>
        </p:nvSpPr>
        <p:spPr>
          <a:xfrm>
            <a:off x="8602983" y="25763223"/>
            <a:ext cx="26334720" cy="3863338"/>
          </a:xfrm>
        </p:spPr>
        <p:txBody>
          <a:bodyPr/>
          <a:lstStyle>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5" indent="0">
              <a:buNone/>
              <a:defRPr sz="4300"/>
            </a:lvl9pPr>
          </a:lstStyle>
          <a:p>
            <a:pPr lvl="0"/>
            <a:r>
              <a:rPr lang="en-US"/>
              <a:t>Click to edit Master text styles</a:t>
            </a:r>
          </a:p>
        </p:txBody>
      </p:sp>
    </p:spTree>
    <p:extLst>
      <p:ext uri="{BB962C8B-B14F-4D97-AF65-F5344CB8AC3E}">
        <p14:creationId xmlns:p14="http://schemas.microsoft.com/office/powerpoint/2010/main" val="3615983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2927144"/>
            <a:ext cx="39502080" cy="4987637"/>
          </a:xfrm>
          <a:prstGeom prst="rect">
            <a:avLst/>
          </a:prstGeom>
        </p:spPr>
        <p:txBody>
          <a:bodyPr vert="horz" lIns="438903" tIns="219451" rIns="438903" bIns="219451"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194560" y="8785861"/>
            <a:ext cx="39502080" cy="21724622"/>
          </a:xfrm>
          <a:prstGeom prst="rect">
            <a:avLst/>
          </a:prstGeom>
        </p:spPr>
        <p:txBody>
          <a:bodyPr vert="horz" lIns="438903" tIns="219451" rIns="438903" bIns="2194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59" r:id="rId4"/>
    <p:sldLayoutId id="2147493460" r:id="rId5"/>
    <p:sldLayoutId id="2147493461" r:id="rId6"/>
    <p:sldLayoutId id="2147493462" r:id="rId7"/>
    <p:sldLayoutId id="2147493463" r:id="rId8"/>
    <p:sldLayoutId id="2147493464" r:id="rId9"/>
  </p:sldLayoutIdLst>
  <p:txStyles>
    <p:titleStyle>
      <a:lvl1pPr algn="ctr" defTabSz="2194514" rtl="0" eaLnBrk="1" latinLnBrk="0" hangingPunct="1">
        <a:spcBef>
          <a:spcPct val="0"/>
        </a:spcBef>
        <a:buNone/>
        <a:defRPr sz="21100" b="1" kern="1200">
          <a:solidFill>
            <a:schemeClr val="tx1"/>
          </a:solidFill>
          <a:latin typeface="+mj-lt"/>
          <a:ea typeface="+mj-ea"/>
          <a:cs typeface="+mj-cs"/>
        </a:defRPr>
      </a:lvl1pPr>
    </p:titleStyle>
    <p:bodyStyle>
      <a:lvl1pPr marL="1645886" indent="-1645886" algn="l" defTabSz="2194514" rtl="0" eaLnBrk="1" latinLnBrk="0" hangingPunct="1">
        <a:spcBef>
          <a:spcPct val="20000"/>
        </a:spcBef>
        <a:buFont typeface="Arial"/>
        <a:buChar char="•"/>
        <a:defRPr sz="13400" kern="1200">
          <a:solidFill>
            <a:schemeClr val="tx1"/>
          </a:solidFill>
          <a:latin typeface="+mn-lt"/>
          <a:ea typeface="+mn-ea"/>
          <a:cs typeface="+mn-cs"/>
        </a:defRPr>
      </a:lvl1pPr>
      <a:lvl2pPr marL="3566086" indent="-1371572" algn="l" defTabSz="2194514" rtl="0" eaLnBrk="1" latinLnBrk="0" hangingPunct="1">
        <a:spcBef>
          <a:spcPct val="20000"/>
        </a:spcBef>
        <a:buFont typeface="Arial"/>
        <a:buChar char="–"/>
        <a:defRPr sz="11500" kern="1200">
          <a:solidFill>
            <a:schemeClr val="tx1"/>
          </a:solidFill>
          <a:latin typeface="+mn-lt"/>
          <a:ea typeface="+mn-ea"/>
          <a:cs typeface="+mn-cs"/>
        </a:defRPr>
      </a:lvl2pPr>
      <a:lvl3pPr marL="5486286" indent="-1097257" algn="l" defTabSz="2194514" rtl="0" eaLnBrk="1" latinLnBrk="0" hangingPunct="1">
        <a:spcBef>
          <a:spcPct val="20000"/>
        </a:spcBef>
        <a:buFont typeface="Arial"/>
        <a:buChar char="•"/>
        <a:defRPr sz="9700" kern="1200">
          <a:solidFill>
            <a:schemeClr val="tx1"/>
          </a:solidFill>
          <a:latin typeface="+mn-lt"/>
          <a:ea typeface="+mn-ea"/>
          <a:cs typeface="+mn-cs"/>
        </a:defRPr>
      </a:lvl3pPr>
      <a:lvl4pPr marL="7680800" indent="-1097257" algn="l" defTabSz="2194514" rtl="0" eaLnBrk="1" latinLnBrk="0" hangingPunct="1">
        <a:spcBef>
          <a:spcPct val="20000"/>
        </a:spcBef>
        <a:buFont typeface="Arial"/>
        <a:buChar char="–"/>
        <a:defRPr sz="8700" kern="1200">
          <a:solidFill>
            <a:schemeClr val="tx1"/>
          </a:solidFill>
          <a:latin typeface="+mn-lt"/>
          <a:ea typeface="+mn-ea"/>
          <a:cs typeface="+mn-cs"/>
        </a:defRPr>
      </a:lvl4pPr>
      <a:lvl5pPr marL="9875314" indent="-1097257" algn="l" defTabSz="2194514" rtl="0" eaLnBrk="1" latinLnBrk="0" hangingPunct="1">
        <a:spcBef>
          <a:spcPct val="20000"/>
        </a:spcBef>
        <a:buFont typeface="Arial"/>
        <a:buChar char="»"/>
        <a:defRPr sz="8700" kern="1200">
          <a:solidFill>
            <a:schemeClr val="tx1"/>
          </a:solidFill>
          <a:latin typeface="+mn-lt"/>
          <a:ea typeface="+mn-ea"/>
          <a:cs typeface="+mn-cs"/>
        </a:defRPr>
      </a:lvl5pPr>
      <a:lvl6pPr marL="12069828" indent="-1097257" algn="l" defTabSz="2194514" rtl="0" eaLnBrk="1" latinLnBrk="0" hangingPunct="1">
        <a:spcBef>
          <a:spcPct val="20000"/>
        </a:spcBef>
        <a:buFont typeface="Arial"/>
        <a:buChar char="•"/>
        <a:defRPr sz="9700" kern="1200">
          <a:solidFill>
            <a:schemeClr val="tx1"/>
          </a:solidFill>
          <a:latin typeface="+mn-lt"/>
          <a:ea typeface="+mn-ea"/>
          <a:cs typeface="+mn-cs"/>
        </a:defRPr>
      </a:lvl6pPr>
      <a:lvl7pPr marL="14264342" indent="-1097257" algn="l" defTabSz="2194514" rtl="0" eaLnBrk="1" latinLnBrk="0" hangingPunct="1">
        <a:spcBef>
          <a:spcPct val="20000"/>
        </a:spcBef>
        <a:buFont typeface="Arial"/>
        <a:buChar char="•"/>
        <a:defRPr sz="9700" kern="1200">
          <a:solidFill>
            <a:schemeClr val="tx1"/>
          </a:solidFill>
          <a:latin typeface="+mn-lt"/>
          <a:ea typeface="+mn-ea"/>
          <a:cs typeface="+mn-cs"/>
        </a:defRPr>
      </a:lvl7pPr>
      <a:lvl8pPr marL="16458858" indent="-1097257" algn="l" defTabSz="2194514" rtl="0" eaLnBrk="1" latinLnBrk="0" hangingPunct="1">
        <a:spcBef>
          <a:spcPct val="20000"/>
        </a:spcBef>
        <a:buFont typeface="Arial"/>
        <a:buChar char="•"/>
        <a:defRPr sz="9700" kern="1200">
          <a:solidFill>
            <a:schemeClr val="tx1"/>
          </a:solidFill>
          <a:latin typeface="+mn-lt"/>
          <a:ea typeface="+mn-ea"/>
          <a:cs typeface="+mn-cs"/>
        </a:defRPr>
      </a:lvl8pPr>
      <a:lvl9pPr marL="18653372" indent="-1097257" algn="l" defTabSz="2194514" rtl="0" eaLnBrk="1" latinLnBrk="0" hangingPunct="1">
        <a:spcBef>
          <a:spcPct val="20000"/>
        </a:spcBef>
        <a:buFont typeface="Arial"/>
        <a:buChar char="•"/>
        <a:defRPr sz="9700" kern="1200">
          <a:solidFill>
            <a:schemeClr val="tx1"/>
          </a:solidFill>
          <a:latin typeface="+mn-lt"/>
          <a:ea typeface="+mn-ea"/>
          <a:cs typeface="+mn-cs"/>
        </a:defRPr>
      </a:lvl9pPr>
    </p:bodyStyle>
    <p:otherStyle>
      <a:defPPr>
        <a:defRPr lang="en-US"/>
      </a:defPPr>
      <a:lvl1pPr marL="0" algn="l" defTabSz="2194514" rtl="0" eaLnBrk="1" latinLnBrk="0" hangingPunct="1">
        <a:defRPr sz="8700" kern="1200">
          <a:solidFill>
            <a:schemeClr val="tx1"/>
          </a:solidFill>
          <a:latin typeface="+mn-lt"/>
          <a:ea typeface="+mn-ea"/>
          <a:cs typeface="+mn-cs"/>
        </a:defRPr>
      </a:lvl1pPr>
      <a:lvl2pPr marL="2194514" algn="l" defTabSz="2194514" rtl="0" eaLnBrk="1" latinLnBrk="0" hangingPunct="1">
        <a:defRPr sz="8700" kern="1200">
          <a:solidFill>
            <a:schemeClr val="tx1"/>
          </a:solidFill>
          <a:latin typeface="+mn-lt"/>
          <a:ea typeface="+mn-ea"/>
          <a:cs typeface="+mn-cs"/>
        </a:defRPr>
      </a:lvl2pPr>
      <a:lvl3pPr marL="4389028" algn="l" defTabSz="2194514" rtl="0" eaLnBrk="1" latinLnBrk="0" hangingPunct="1">
        <a:defRPr sz="8700" kern="1200">
          <a:solidFill>
            <a:schemeClr val="tx1"/>
          </a:solidFill>
          <a:latin typeface="+mn-lt"/>
          <a:ea typeface="+mn-ea"/>
          <a:cs typeface="+mn-cs"/>
        </a:defRPr>
      </a:lvl3pPr>
      <a:lvl4pPr marL="6583543" algn="l" defTabSz="2194514" rtl="0" eaLnBrk="1" latinLnBrk="0" hangingPunct="1">
        <a:defRPr sz="8700" kern="1200">
          <a:solidFill>
            <a:schemeClr val="tx1"/>
          </a:solidFill>
          <a:latin typeface="+mn-lt"/>
          <a:ea typeface="+mn-ea"/>
          <a:cs typeface="+mn-cs"/>
        </a:defRPr>
      </a:lvl4pPr>
      <a:lvl5pPr marL="8778057" algn="l" defTabSz="2194514" rtl="0" eaLnBrk="1" latinLnBrk="0" hangingPunct="1">
        <a:defRPr sz="8700" kern="1200">
          <a:solidFill>
            <a:schemeClr val="tx1"/>
          </a:solidFill>
          <a:latin typeface="+mn-lt"/>
          <a:ea typeface="+mn-ea"/>
          <a:cs typeface="+mn-cs"/>
        </a:defRPr>
      </a:lvl5pPr>
      <a:lvl6pPr marL="10972571" algn="l" defTabSz="2194514" rtl="0" eaLnBrk="1" latinLnBrk="0" hangingPunct="1">
        <a:defRPr sz="8700" kern="1200">
          <a:solidFill>
            <a:schemeClr val="tx1"/>
          </a:solidFill>
          <a:latin typeface="+mn-lt"/>
          <a:ea typeface="+mn-ea"/>
          <a:cs typeface="+mn-cs"/>
        </a:defRPr>
      </a:lvl6pPr>
      <a:lvl7pPr marL="13167085" algn="l" defTabSz="2194514" rtl="0" eaLnBrk="1" latinLnBrk="0" hangingPunct="1">
        <a:defRPr sz="8700" kern="1200">
          <a:solidFill>
            <a:schemeClr val="tx1"/>
          </a:solidFill>
          <a:latin typeface="+mn-lt"/>
          <a:ea typeface="+mn-ea"/>
          <a:cs typeface="+mn-cs"/>
        </a:defRPr>
      </a:lvl7pPr>
      <a:lvl8pPr marL="15361599" algn="l" defTabSz="2194514" rtl="0" eaLnBrk="1" latinLnBrk="0" hangingPunct="1">
        <a:defRPr sz="8700" kern="1200">
          <a:solidFill>
            <a:schemeClr val="tx1"/>
          </a:solidFill>
          <a:latin typeface="+mn-lt"/>
          <a:ea typeface="+mn-ea"/>
          <a:cs typeface="+mn-cs"/>
        </a:defRPr>
      </a:lvl8pPr>
      <a:lvl9pPr marL="17556115" algn="l" defTabSz="2194514"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jpg"/><Relationship Id="rId10" Type="http://schemas.openxmlformats.org/officeDocument/2006/relationships/image" Target="../media/image8.jpeg"/><Relationship Id="rId4" Type="http://schemas.openxmlformats.org/officeDocument/2006/relationships/image" Target="../media/image2.jpg"/><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1" y="24604"/>
            <a:ext cx="43891200" cy="4466686"/>
          </a:xfrm>
          <a:prstGeom prst="rect">
            <a:avLst/>
          </a:prstGeom>
          <a:solidFill>
            <a:srgbClr val="CC0000"/>
          </a:solidFill>
        </p:spPr>
        <p:txBody>
          <a:bodyPr vert="horz" lIns="438903" tIns="219451" rIns="438903" bIns="219451" rtlCol="0" anchor="ctr">
            <a:normAutofit/>
          </a:bodyPr>
          <a:lstStyle>
            <a:lvl1pPr algn="ctr" defTabSz="2194514" rtl="0" eaLnBrk="1" latinLnBrk="0" hangingPunct="1">
              <a:spcBef>
                <a:spcPct val="0"/>
              </a:spcBef>
              <a:buNone/>
              <a:defRPr sz="21100" b="1" kern="1200">
                <a:solidFill>
                  <a:schemeClr val="tx1"/>
                </a:solidFill>
                <a:latin typeface="+mj-lt"/>
                <a:ea typeface="+mj-ea"/>
                <a:cs typeface="+mj-cs"/>
              </a:defRPr>
            </a:lvl1pPr>
          </a:lstStyle>
          <a:p>
            <a:endParaRPr lang="en-US" sz="9600" dirty="0">
              <a:solidFill>
                <a:schemeClr val="bg1"/>
              </a:solidFill>
            </a:endParaRPr>
          </a:p>
        </p:txBody>
      </p:sp>
      <p:sp>
        <p:nvSpPr>
          <p:cNvPr id="6" name="Subtitle 2"/>
          <p:cNvSpPr txBox="1">
            <a:spLocks/>
          </p:cNvSpPr>
          <p:nvPr/>
        </p:nvSpPr>
        <p:spPr>
          <a:xfrm>
            <a:off x="3016147" y="3042577"/>
            <a:ext cx="36356983" cy="1200329"/>
          </a:xfrm>
          <a:prstGeom prst="rect">
            <a:avLst/>
          </a:prstGeom>
        </p:spPr>
        <p:txBody>
          <a:bodyPr vert="horz" lIns="438903" tIns="219451" rIns="438903" bIns="219451" rtlCol="0">
            <a:normAutofit fontScale="85000" lnSpcReduction="20000"/>
          </a:bodyPr>
          <a:lstStyle>
            <a:lvl1pPr marL="0" indent="0" algn="ctr" defTabSz="2194514" rtl="0" eaLnBrk="1" latinLnBrk="0" hangingPunct="1">
              <a:spcBef>
                <a:spcPct val="20000"/>
              </a:spcBef>
              <a:buFont typeface="Arial"/>
              <a:buNone/>
              <a:defRPr sz="13400" kern="1200">
                <a:solidFill>
                  <a:schemeClr val="tx1">
                    <a:tint val="75000"/>
                  </a:schemeClr>
                </a:solidFill>
                <a:latin typeface="+mn-lt"/>
                <a:ea typeface="+mn-ea"/>
                <a:cs typeface="+mn-cs"/>
              </a:defRPr>
            </a:lvl1pPr>
            <a:lvl2pPr marL="2194514" indent="0" algn="ctr" defTabSz="2194514" rtl="0" eaLnBrk="1" latinLnBrk="0" hangingPunct="1">
              <a:spcBef>
                <a:spcPct val="20000"/>
              </a:spcBef>
              <a:buFont typeface="Arial"/>
              <a:buNone/>
              <a:defRPr sz="11500" kern="1200">
                <a:solidFill>
                  <a:schemeClr val="tx1">
                    <a:tint val="75000"/>
                  </a:schemeClr>
                </a:solidFill>
                <a:latin typeface="+mn-lt"/>
                <a:ea typeface="+mn-ea"/>
                <a:cs typeface="+mn-cs"/>
              </a:defRPr>
            </a:lvl2pPr>
            <a:lvl3pPr marL="4389028"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3pPr>
            <a:lvl4pPr marL="6583543"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4pPr>
            <a:lvl5pPr marL="8778057" indent="0" algn="ctr" defTabSz="2194514" rtl="0" eaLnBrk="1" latinLnBrk="0" hangingPunct="1">
              <a:spcBef>
                <a:spcPct val="20000"/>
              </a:spcBef>
              <a:buFont typeface="Arial"/>
              <a:buNone/>
              <a:defRPr sz="8700" kern="1200">
                <a:solidFill>
                  <a:schemeClr val="tx1">
                    <a:tint val="75000"/>
                  </a:schemeClr>
                </a:solidFill>
                <a:latin typeface="+mn-lt"/>
                <a:ea typeface="+mn-ea"/>
                <a:cs typeface="+mn-cs"/>
              </a:defRPr>
            </a:lvl5pPr>
            <a:lvl6pPr marL="10972571"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6pPr>
            <a:lvl7pPr marL="1316708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7pPr>
            <a:lvl8pPr marL="15361599"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8pPr>
            <a:lvl9pPr marL="17556115" indent="0" algn="ctr" defTabSz="2194514" rtl="0" eaLnBrk="1" latinLnBrk="0" hangingPunct="1">
              <a:spcBef>
                <a:spcPct val="20000"/>
              </a:spcBef>
              <a:buFont typeface="Arial"/>
              <a:buNone/>
              <a:defRPr sz="9700" kern="1200">
                <a:solidFill>
                  <a:schemeClr val="tx1">
                    <a:tint val="75000"/>
                  </a:schemeClr>
                </a:solidFill>
                <a:latin typeface="+mn-lt"/>
                <a:ea typeface="+mn-ea"/>
                <a:cs typeface="+mn-cs"/>
              </a:defRPr>
            </a:lvl9pPr>
          </a:lstStyle>
          <a:p>
            <a:r>
              <a:rPr lang="en-US" sz="3200" dirty="0">
                <a:solidFill>
                  <a:schemeClr val="bg1"/>
                </a:solidFill>
              </a:rPr>
              <a:t>Ethan Marburger</a:t>
            </a:r>
            <a:r>
              <a:rPr lang="en-US" sz="3200" baseline="30000" dirty="0">
                <a:solidFill>
                  <a:schemeClr val="bg1"/>
                </a:solidFill>
              </a:rPr>
              <a:t>1</a:t>
            </a:r>
            <a:r>
              <a:rPr lang="en-US" sz="3200" dirty="0">
                <a:solidFill>
                  <a:schemeClr val="bg1"/>
                </a:solidFill>
              </a:rPr>
              <a:t>, Dr. Rachel Vann</a:t>
            </a:r>
            <a:r>
              <a:rPr lang="en-US" sz="3200" baseline="30000" dirty="0">
                <a:solidFill>
                  <a:schemeClr val="bg1"/>
                </a:solidFill>
              </a:rPr>
              <a:t>1</a:t>
            </a:r>
            <a:r>
              <a:rPr lang="en-US" sz="3200" dirty="0">
                <a:solidFill>
                  <a:schemeClr val="bg1"/>
                </a:solidFill>
              </a:rPr>
              <a:t>, Dr. Guy Collins</a:t>
            </a:r>
            <a:r>
              <a:rPr lang="en-US" sz="3200" baseline="30000" dirty="0">
                <a:solidFill>
                  <a:schemeClr val="bg1"/>
                </a:solidFill>
              </a:rPr>
              <a:t>1</a:t>
            </a:r>
            <a:r>
              <a:rPr lang="en-US" sz="3200" dirty="0">
                <a:solidFill>
                  <a:schemeClr val="bg1"/>
                </a:solidFill>
              </a:rPr>
              <a:t>, Dr. Erin Schielp</a:t>
            </a:r>
            <a:r>
              <a:rPr lang="en-US" sz="3200" baseline="30000" dirty="0">
                <a:solidFill>
                  <a:schemeClr val="bg1"/>
                </a:solidFill>
              </a:rPr>
              <a:t>1</a:t>
            </a:r>
            <a:r>
              <a:rPr lang="en-US" sz="3200" dirty="0">
                <a:solidFill>
                  <a:schemeClr val="bg1"/>
                </a:solidFill>
              </a:rPr>
              <a:t>, Dr. Christopher S. DePerno</a:t>
            </a:r>
            <a:r>
              <a:rPr lang="en-US" sz="3200" baseline="30000" dirty="0">
                <a:solidFill>
                  <a:schemeClr val="bg1"/>
                </a:solidFill>
              </a:rPr>
              <a:t>1</a:t>
            </a:r>
          </a:p>
          <a:p>
            <a:r>
              <a:rPr lang="en-US" sz="3200" b="0" i="0" u="none" strike="noStrike" dirty="0">
                <a:solidFill>
                  <a:schemeClr val="bg1"/>
                </a:solidFill>
                <a:effectLst/>
                <a:latin typeface="Arial" panose="020B0604020202020204" pitchFamily="34" charset="0"/>
              </a:rPr>
              <a:t> NC State University Department of Fisheries, Wildlife, and Conservation Biology </a:t>
            </a:r>
            <a:endParaRPr lang="en-US" sz="3200" dirty="0">
              <a:solidFill>
                <a:schemeClr val="bg1"/>
              </a:solidFill>
            </a:endParaRPr>
          </a:p>
        </p:txBody>
      </p:sp>
      <p:pic>
        <p:nvPicPr>
          <p:cNvPr id="4" name="Picture 3">
            <a:extLst>
              <a:ext uri="{FF2B5EF4-FFF2-40B4-BE49-F238E27FC236}">
                <a16:creationId xmlns:a16="http://schemas.microsoft.com/office/drawing/2014/main" id="{22617CF7-00BF-1210-B467-2B35457FFEBF}"/>
              </a:ext>
            </a:extLst>
          </p:cNvPr>
          <p:cNvPicPr>
            <a:picLocks noChangeAspect="1"/>
          </p:cNvPicPr>
          <p:nvPr/>
        </p:nvPicPr>
        <p:blipFill>
          <a:blip r:embed="rId3"/>
          <a:stretch>
            <a:fillRect/>
          </a:stretch>
        </p:blipFill>
        <p:spPr>
          <a:xfrm>
            <a:off x="0" y="63135"/>
            <a:ext cx="8962424" cy="4139594"/>
          </a:xfrm>
          <a:prstGeom prst="rect">
            <a:avLst/>
          </a:prstGeom>
        </p:spPr>
      </p:pic>
      <p:sp>
        <p:nvSpPr>
          <p:cNvPr id="25" name="TextBox 24">
            <a:extLst>
              <a:ext uri="{FF2B5EF4-FFF2-40B4-BE49-F238E27FC236}">
                <a16:creationId xmlns:a16="http://schemas.microsoft.com/office/drawing/2014/main" id="{C22C8AC4-04B9-3FB7-1097-7D8E46294263}"/>
              </a:ext>
            </a:extLst>
          </p:cNvPr>
          <p:cNvSpPr txBox="1"/>
          <p:nvPr/>
        </p:nvSpPr>
        <p:spPr>
          <a:xfrm>
            <a:off x="-35006" y="19224774"/>
            <a:ext cx="13667879" cy="1169551"/>
          </a:xfrm>
          <a:prstGeom prst="rect">
            <a:avLst/>
          </a:prstGeom>
          <a:solidFill>
            <a:srgbClr val="CC0000"/>
          </a:solidFill>
          <a:ln>
            <a:solidFill>
              <a:schemeClr val="tx1"/>
            </a:solidFill>
          </a:ln>
        </p:spPr>
        <p:txBody>
          <a:bodyPr wrap="square" rtlCol="0">
            <a:spAutoFit/>
          </a:bodyPr>
          <a:lstStyle/>
          <a:p>
            <a:pPr algn="ctr"/>
            <a:r>
              <a:rPr lang="en-US" sz="7000" b="1" dirty="0">
                <a:solidFill>
                  <a:schemeClr val="bg1"/>
                </a:solidFill>
              </a:rPr>
              <a:t>Methods</a:t>
            </a:r>
          </a:p>
        </p:txBody>
      </p:sp>
      <p:sp>
        <p:nvSpPr>
          <p:cNvPr id="10" name="TextBox 9">
            <a:extLst>
              <a:ext uri="{FF2B5EF4-FFF2-40B4-BE49-F238E27FC236}">
                <a16:creationId xmlns:a16="http://schemas.microsoft.com/office/drawing/2014/main" id="{BC7EDA07-E87E-2910-42B1-EB85C7D60291}"/>
              </a:ext>
            </a:extLst>
          </p:cNvPr>
          <p:cNvSpPr txBox="1"/>
          <p:nvPr/>
        </p:nvSpPr>
        <p:spPr>
          <a:xfrm>
            <a:off x="8960625" y="218346"/>
            <a:ext cx="25969944" cy="4139595"/>
          </a:xfrm>
          <a:prstGeom prst="rect">
            <a:avLst/>
          </a:prstGeom>
          <a:noFill/>
        </p:spPr>
        <p:txBody>
          <a:bodyPr wrap="square" rtlCol="0">
            <a:spAutoFit/>
          </a:bodyPr>
          <a:lstStyle/>
          <a:p>
            <a:pPr algn="ctr"/>
            <a:r>
              <a:rPr lang="en-US" sz="8800" b="1" dirty="0">
                <a:solidFill>
                  <a:schemeClr val="bg1"/>
                </a:solidFill>
              </a:rPr>
              <a:t>Field Evaluation of Condensed Tannins </a:t>
            </a:r>
          </a:p>
          <a:p>
            <a:pPr algn="ctr"/>
            <a:r>
              <a:rPr lang="en-US" sz="8800" b="1" dirty="0">
                <a:solidFill>
                  <a:schemeClr val="bg1"/>
                </a:solidFill>
              </a:rPr>
              <a:t>as a White-Tailed Deer Repellent for Soybeans</a:t>
            </a:r>
            <a:endParaRPr lang="en-US" sz="10400" b="1" dirty="0">
              <a:solidFill>
                <a:schemeClr val="bg1"/>
              </a:solidFill>
            </a:endParaRPr>
          </a:p>
          <a:p>
            <a:endParaRPr lang="en-US" dirty="0"/>
          </a:p>
        </p:txBody>
      </p:sp>
      <p:pic>
        <p:nvPicPr>
          <p:cNvPr id="14" name="Picture 13" descr="A logo with green and brown text&#10;&#10;Description automatically generated">
            <a:extLst>
              <a:ext uri="{FF2B5EF4-FFF2-40B4-BE49-F238E27FC236}">
                <a16:creationId xmlns:a16="http://schemas.microsoft.com/office/drawing/2014/main" id="{9ED35AB6-BFFC-AD98-4061-7BC2EFDB7219}"/>
              </a:ext>
            </a:extLst>
          </p:cNvPr>
          <p:cNvPicPr>
            <a:picLocks noChangeAspect="1"/>
          </p:cNvPicPr>
          <p:nvPr/>
        </p:nvPicPr>
        <p:blipFill>
          <a:blip r:embed="rId4"/>
          <a:stretch>
            <a:fillRect/>
          </a:stretch>
        </p:blipFill>
        <p:spPr>
          <a:xfrm>
            <a:off x="35598624" y="677369"/>
            <a:ext cx="7704745" cy="2642186"/>
          </a:xfrm>
          <a:prstGeom prst="rect">
            <a:avLst/>
          </a:prstGeom>
        </p:spPr>
      </p:pic>
      <p:sp>
        <p:nvSpPr>
          <p:cNvPr id="16" name="Rectangle: Rounded Corners 15">
            <a:extLst>
              <a:ext uri="{FF2B5EF4-FFF2-40B4-BE49-F238E27FC236}">
                <a16:creationId xmlns:a16="http://schemas.microsoft.com/office/drawing/2014/main" id="{78032096-7D75-AAC6-8D55-7673F7EB554D}"/>
              </a:ext>
            </a:extLst>
          </p:cNvPr>
          <p:cNvSpPr/>
          <p:nvPr/>
        </p:nvSpPr>
        <p:spPr>
          <a:xfrm>
            <a:off x="201801" y="6089200"/>
            <a:ext cx="13431072" cy="12888577"/>
          </a:xfrm>
          <a:prstGeom prst="roundRect">
            <a:avLst/>
          </a:prstGeom>
          <a:ln>
            <a:solidFill>
              <a:srgbClr val="CC0000"/>
            </a:solidFill>
          </a:ln>
        </p:spPr>
        <p:style>
          <a:lnRef idx="2">
            <a:schemeClr val="accent1"/>
          </a:lnRef>
          <a:fillRef idx="1">
            <a:schemeClr val="lt1"/>
          </a:fillRef>
          <a:effectRef idx="0">
            <a:schemeClr val="accent1"/>
          </a:effectRef>
          <a:fontRef idx="minor">
            <a:schemeClr val="dk1"/>
          </a:fontRef>
        </p:style>
        <p:txBody>
          <a:bodyPr rtlCol="0" anchor="ctr"/>
          <a:lstStyle/>
          <a:p>
            <a:pPr marL="571500" indent="-571500">
              <a:buFont typeface="Arial" panose="020B0604020202020204" pitchFamily="34" charset="0"/>
              <a:buChar char="•"/>
            </a:pPr>
            <a:r>
              <a:rPr lang="en-US" sz="4100" b="0" i="0" u="none" strike="noStrike" dirty="0">
                <a:solidFill>
                  <a:srgbClr val="000000"/>
                </a:solidFill>
                <a:effectLst/>
              </a:rPr>
              <a:t>Crop losses to wildlife totaled $619 million with   48% of agricultural operations reported losses from wildlife damage</a:t>
            </a:r>
          </a:p>
          <a:p>
            <a:pPr marL="571500" indent="-571500">
              <a:buFont typeface="Arial" panose="020B0604020202020204" pitchFamily="34" charset="0"/>
              <a:buChar char="•"/>
            </a:pPr>
            <a:r>
              <a:rPr lang="en-US" sz="4100" b="0" i="0" u="none" strike="noStrike" dirty="0">
                <a:solidFill>
                  <a:srgbClr val="000000"/>
                </a:solidFill>
                <a:effectLst/>
              </a:rPr>
              <a:t>Damage by white-tailed deer exceeds $100 million annually </a:t>
            </a:r>
          </a:p>
          <a:p>
            <a:pPr marL="571500" indent="-571500">
              <a:buFont typeface="Arial" panose="020B0604020202020204" pitchFamily="34" charset="0"/>
              <a:buChar char="•"/>
            </a:pPr>
            <a:r>
              <a:rPr lang="en-US" sz="4100" b="0" i="0" u="none" strike="noStrike" dirty="0">
                <a:solidFill>
                  <a:srgbClr val="000000"/>
                </a:solidFill>
                <a:effectLst/>
              </a:rPr>
              <a:t>While repellents exist to deter depredation, many are ineffective and lack empirical evidence</a:t>
            </a:r>
          </a:p>
          <a:p>
            <a:pPr marL="571500" indent="-571500">
              <a:buFont typeface="Arial" panose="020B0604020202020204" pitchFamily="34" charset="0"/>
              <a:buChar char="•"/>
            </a:pPr>
            <a:r>
              <a:rPr lang="en-US" sz="4100" b="0" i="0" u="none" strike="noStrike" dirty="0">
                <a:solidFill>
                  <a:srgbClr val="000000"/>
                </a:solidFill>
                <a:effectLst/>
              </a:rPr>
              <a:t>Condensed tannins are a naturally occurring secondary metabolite used by plants as a defense mechanism against foraging</a:t>
            </a:r>
          </a:p>
          <a:p>
            <a:pPr marL="571500" indent="-571500">
              <a:buFont typeface="Arial" panose="020B0604020202020204" pitchFamily="34" charset="0"/>
              <a:buChar char="•"/>
            </a:pPr>
            <a:r>
              <a:rPr lang="en-US" sz="4100" b="0" i="0" u="none" strike="noStrike" dirty="0">
                <a:solidFill>
                  <a:srgbClr val="000000"/>
                </a:solidFill>
                <a:effectLst/>
              </a:rPr>
              <a:t>Researchers determined that 10% concentration of condensed quebracho tannins had a negative influence on intake rate and probability of consumption</a:t>
            </a:r>
          </a:p>
          <a:p>
            <a:pPr marL="571500" indent="-571500">
              <a:buFont typeface="Arial" panose="020B0604020202020204" pitchFamily="34" charset="0"/>
              <a:buChar char="•"/>
            </a:pPr>
            <a:r>
              <a:rPr lang="en-US" sz="4100" dirty="0">
                <a:solidFill>
                  <a:srgbClr val="000000"/>
                </a:solidFill>
                <a:latin typeface="Arial" panose="020B0604020202020204" pitchFamily="34" charset="0"/>
              </a:rPr>
              <a:t>Objectives: E</a:t>
            </a:r>
            <a:r>
              <a:rPr lang="en-US" sz="4100" b="0" i="0" u="none" strike="noStrike" dirty="0">
                <a:solidFill>
                  <a:srgbClr val="000000"/>
                </a:solidFill>
                <a:effectLst/>
                <a:latin typeface="Arial" panose="020B0604020202020204" pitchFamily="34" charset="0"/>
              </a:rPr>
              <a:t>valuate the use of condensed tannins in a field setting to reduce or eliminate browsing by white-tailed deer on soybeans in North Carolina.</a:t>
            </a:r>
          </a:p>
        </p:txBody>
      </p:sp>
      <p:sp>
        <p:nvSpPr>
          <p:cNvPr id="3" name="Rectangle: Rounded Corners 2">
            <a:extLst>
              <a:ext uri="{FF2B5EF4-FFF2-40B4-BE49-F238E27FC236}">
                <a16:creationId xmlns:a16="http://schemas.microsoft.com/office/drawing/2014/main" id="{97CC9F81-0E70-3088-8C4B-1E9682936ED6}"/>
              </a:ext>
            </a:extLst>
          </p:cNvPr>
          <p:cNvSpPr/>
          <p:nvPr/>
        </p:nvSpPr>
        <p:spPr>
          <a:xfrm>
            <a:off x="31035755" y="28706789"/>
            <a:ext cx="12653644" cy="3980222"/>
          </a:xfrm>
          <a:prstGeom prst="roundRect">
            <a:avLst/>
          </a:prstGeom>
          <a:ln>
            <a:solidFill>
              <a:srgbClr val="CC000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3200" dirty="0"/>
              <a:t>This project was supported by the NC Soybean Producers Association, Inc., the NC Agricultural Foundation, and the FWCB Program at NC State.                                                                                                           </a:t>
            </a:r>
          </a:p>
          <a:p>
            <a:pPr algn="ctr"/>
            <a:r>
              <a:rPr lang="en-US" sz="3200" dirty="0"/>
              <a:t>We would Like to thank David Blalock, NC State Extension, Norman Harrell, Triangle C.C., Maylee Holbrook, Courtland Aaron Hayes, Heather Moonier, and other volunteers. </a:t>
            </a:r>
          </a:p>
        </p:txBody>
      </p:sp>
      <p:sp>
        <p:nvSpPr>
          <p:cNvPr id="11" name="Rectangle: Rounded Corners 10">
            <a:extLst>
              <a:ext uri="{FF2B5EF4-FFF2-40B4-BE49-F238E27FC236}">
                <a16:creationId xmlns:a16="http://schemas.microsoft.com/office/drawing/2014/main" id="{873728FA-9F75-AE5F-3ADE-3E862ACF8D9D}"/>
              </a:ext>
            </a:extLst>
          </p:cNvPr>
          <p:cNvSpPr/>
          <p:nvPr/>
        </p:nvSpPr>
        <p:spPr>
          <a:xfrm>
            <a:off x="201801" y="20696052"/>
            <a:ext cx="13431072" cy="11963624"/>
          </a:xfrm>
          <a:prstGeom prst="roundRect">
            <a:avLst/>
          </a:prstGeom>
          <a:ln>
            <a:solidFill>
              <a:srgbClr val="CC0000"/>
            </a:solidFill>
          </a:ln>
        </p:spPr>
        <p:style>
          <a:lnRef idx="2">
            <a:schemeClr val="accent1"/>
          </a:lnRef>
          <a:fillRef idx="1">
            <a:schemeClr val="lt1"/>
          </a:fillRef>
          <a:effectRef idx="0">
            <a:schemeClr val="accent1"/>
          </a:effectRef>
          <a:fontRef idx="minor">
            <a:schemeClr val="dk1"/>
          </a:fontRef>
        </p:style>
        <p:txBody>
          <a:bodyPr rtlCol="0" anchor="ctr"/>
          <a:lstStyle/>
          <a:p>
            <a:pPr marL="571500" indent="-571500">
              <a:buFont typeface="Arial" panose="020B0604020202020204" pitchFamily="34" charset="0"/>
              <a:buChar char="•"/>
            </a:pPr>
            <a:r>
              <a:rPr lang="en-US" sz="4100" dirty="0">
                <a:solidFill>
                  <a:srgbClr val="000000"/>
                </a:solidFill>
              </a:rPr>
              <a:t>Field trials conducted on privately owned agriculture land near Black Creek, North Carolina, USA</a:t>
            </a:r>
          </a:p>
          <a:p>
            <a:pPr marL="571500" indent="-571500">
              <a:buFont typeface="Arial" panose="020B0604020202020204" pitchFamily="34" charset="0"/>
              <a:buChar char="•"/>
            </a:pPr>
            <a:r>
              <a:rPr lang="en-US" sz="4100" dirty="0">
                <a:solidFill>
                  <a:srgbClr val="000000"/>
                </a:solidFill>
              </a:rPr>
              <a:t>Experimental plots (n = 20), approximately        0.20 ha, randomly assigned as treatment (n = 10) or control (n = 10)</a:t>
            </a:r>
          </a:p>
          <a:p>
            <a:pPr marL="571500" indent="-571500">
              <a:buFont typeface="Arial" panose="020B0604020202020204" pitchFamily="34" charset="0"/>
              <a:buChar char="•"/>
            </a:pPr>
            <a:r>
              <a:rPr lang="en-US" sz="4100" dirty="0">
                <a:solidFill>
                  <a:srgbClr val="000000"/>
                </a:solidFill>
              </a:rPr>
              <a:t>Treated fields received a single application 10% condensed tannins and water on 06/21/24 between the V2-V3 growth stages.</a:t>
            </a:r>
          </a:p>
          <a:p>
            <a:pPr marL="571500" indent="-571500">
              <a:buFont typeface="Arial" panose="020B0604020202020204" pitchFamily="34" charset="0"/>
              <a:buChar char="•"/>
            </a:pPr>
            <a:r>
              <a:rPr lang="en-US" sz="4100" dirty="0">
                <a:solidFill>
                  <a:srgbClr val="000000"/>
                </a:solidFill>
              </a:rPr>
              <a:t>Feeding behavior in plots was captured by cameras set to take 3-image-bursts every second triggered by movement.</a:t>
            </a:r>
          </a:p>
          <a:p>
            <a:pPr marL="571500" indent="-571500">
              <a:buFont typeface="Arial" panose="020B0604020202020204" pitchFamily="34" charset="0"/>
              <a:buChar char="•"/>
            </a:pPr>
            <a:r>
              <a:rPr lang="en-US" sz="4100" dirty="0">
                <a:solidFill>
                  <a:srgbClr val="000000"/>
                </a:solidFill>
              </a:rPr>
              <a:t>Collected weekly measurements of soybean      heigh (cm) and percent damage (total number of petioles (leaf stems) supporting leaves damaged by deer divided by total number of petioles on the plant) along transects in experimental plots</a:t>
            </a:r>
          </a:p>
        </p:txBody>
      </p:sp>
      <p:sp>
        <p:nvSpPr>
          <p:cNvPr id="15" name="TextBox 14">
            <a:extLst>
              <a:ext uri="{FF2B5EF4-FFF2-40B4-BE49-F238E27FC236}">
                <a16:creationId xmlns:a16="http://schemas.microsoft.com/office/drawing/2014/main" id="{572D0CCA-E3BA-C4CC-03F0-DA1929EA888A}"/>
              </a:ext>
            </a:extLst>
          </p:cNvPr>
          <p:cNvSpPr txBox="1"/>
          <p:nvPr/>
        </p:nvSpPr>
        <p:spPr>
          <a:xfrm>
            <a:off x="31035755" y="4646499"/>
            <a:ext cx="12863493" cy="1169551"/>
          </a:xfrm>
          <a:prstGeom prst="rect">
            <a:avLst/>
          </a:prstGeom>
          <a:solidFill>
            <a:srgbClr val="CC0000"/>
          </a:solidFill>
          <a:ln>
            <a:solidFill>
              <a:schemeClr val="tx1"/>
            </a:solidFill>
          </a:ln>
        </p:spPr>
        <p:txBody>
          <a:bodyPr wrap="square" rtlCol="0">
            <a:spAutoFit/>
          </a:bodyPr>
          <a:lstStyle/>
          <a:p>
            <a:pPr algn="ctr"/>
            <a:r>
              <a:rPr lang="en-US" sz="7000" b="1" dirty="0">
                <a:solidFill>
                  <a:schemeClr val="bg1"/>
                </a:solidFill>
              </a:rPr>
              <a:t>Camera Photos</a:t>
            </a:r>
          </a:p>
        </p:txBody>
      </p:sp>
      <p:sp>
        <p:nvSpPr>
          <p:cNvPr id="23" name="TextBox 22">
            <a:extLst>
              <a:ext uri="{FF2B5EF4-FFF2-40B4-BE49-F238E27FC236}">
                <a16:creationId xmlns:a16="http://schemas.microsoft.com/office/drawing/2014/main" id="{B71ED8F0-6B3F-4241-390D-64051ECA4D93}"/>
              </a:ext>
            </a:extLst>
          </p:cNvPr>
          <p:cNvSpPr txBox="1"/>
          <p:nvPr/>
        </p:nvSpPr>
        <p:spPr>
          <a:xfrm>
            <a:off x="14027826" y="4670964"/>
            <a:ext cx="16612975" cy="1169551"/>
          </a:xfrm>
          <a:prstGeom prst="rect">
            <a:avLst/>
          </a:prstGeom>
          <a:solidFill>
            <a:srgbClr val="CC0000"/>
          </a:solidFill>
          <a:ln>
            <a:solidFill>
              <a:schemeClr val="tx1"/>
            </a:solidFill>
          </a:ln>
        </p:spPr>
        <p:txBody>
          <a:bodyPr wrap="square" rtlCol="0">
            <a:spAutoFit/>
          </a:bodyPr>
          <a:lstStyle/>
          <a:p>
            <a:pPr algn="ctr"/>
            <a:r>
              <a:rPr lang="en-US" sz="7000" b="1" dirty="0">
                <a:solidFill>
                  <a:schemeClr val="bg1"/>
                </a:solidFill>
              </a:rPr>
              <a:t>Visualizing the Data</a:t>
            </a:r>
          </a:p>
        </p:txBody>
      </p:sp>
      <p:sp>
        <p:nvSpPr>
          <p:cNvPr id="26" name="TextBox 25">
            <a:extLst>
              <a:ext uri="{FF2B5EF4-FFF2-40B4-BE49-F238E27FC236}">
                <a16:creationId xmlns:a16="http://schemas.microsoft.com/office/drawing/2014/main" id="{21BCEBC9-E565-8848-69E9-89D56AC8E10F}"/>
              </a:ext>
            </a:extLst>
          </p:cNvPr>
          <p:cNvSpPr txBox="1"/>
          <p:nvPr/>
        </p:nvSpPr>
        <p:spPr>
          <a:xfrm>
            <a:off x="31035755" y="27382028"/>
            <a:ext cx="12855444" cy="1169551"/>
          </a:xfrm>
          <a:prstGeom prst="rect">
            <a:avLst/>
          </a:prstGeom>
          <a:solidFill>
            <a:srgbClr val="CC0000"/>
          </a:solidFill>
          <a:ln>
            <a:solidFill>
              <a:schemeClr val="tx1"/>
            </a:solidFill>
          </a:ln>
        </p:spPr>
        <p:txBody>
          <a:bodyPr wrap="square" rtlCol="0">
            <a:spAutoFit/>
          </a:bodyPr>
          <a:lstStyle/>
          <a:p>
            <a:pPr algn="ctr"/>
            <a:r>
              <a:rPr lang="en-US" sz="7000" b="1" dirty="0">
                <a:solidFill>
                  <a:schemeClr val="bg1"/>
                </a:solidFill>
              </a:rPr>
              <a:t>Acknowledgments</a:t>
            </a:r>
          </a:p>
        </p:txBody>
      </p:sp>
      <p:pic>
        <p:nvPicPr>
          <p:cNvPr id="21" name="Picture 20" descr="A tractor in a field&#10;&#10;Description automatically generated">
            <a:extLst>
              <a:ext uri="{FF2B5EF4-FFF2-40B4-BE49-F238E27FC236}">
                <a16:creationId xmlns:a16="http://schemas.microsoft.com/office/drawing/2014/main" id="{21495E8F-BDC4-C369-AF01-771494E89C7A}"/>
              </a:ext>
            </a:extLst>
          </p:cNvPr>
          <p:cNvPicPr>
            <a:picLocks noChangeAspect="1"/>
          </p:cNvPicPr>
          <p:nvPr/>
        </p:nvPicPr>
        <p:blipFill>
          <a:blip r:embed="rId5"/>
          <a:stretch>
            <a:fillRect/>
          </a:stretch>
        </p:blipFill>
        <p:spPr>
          <a:xfrm>
            <a:off x="31319548" y="6025856"/>
            <a:ext cx="12086057" cy="6607202"/>
          </a:xfrm>
          <a:prstGeom prst="rect">
            <a:avLst/>
          </a:prstGeom>
        </p:spPr>
      </p:pic>
      <p:pic>
        <p:nvPicPr>
          <p:cNvPr id="27" name="Picture 26" descr="A group of deer in a field&#10;&#10;Description automatically generated">
            <a:extLst>
              <a:ext uri="{FF2B5EF4-FFF2-40B4-BE49-F238E27FC236}">
                <a16:creationId xmlns:a16="http://schemas.microsoft.com/office/drawing/2014/main" id="{1928A6AE-4342-F398-5E9C-94754E3B65CB}"/>
              </a:ext>
            </a:extLst>
          </p:cNvPr>
          <p:cNvPicPr>
            <a:picLocks noChangeAspect="1"/>
          </p:cNvPicPr>
          <p:nvPr/>
        </p:nvPicPr>
        <p:blipFill>
          <a:blip r:embed="rId6"/>
          <a:stretch>
            <a:fillRect/>
          </a:stretch>
        </p:blipFill>
        <p:spPr>
          <a:xfrm>
            <a:off x="31319548" y="20278520"/>
            <a:ext cx="11983821" cy="6740899"/>
          </a:xfrm>
          <a:prstGeom prst="rect">
            <a:avLst/>
          </a:prstGeom>
        </p:spPr>
      </p:pic>
      <p:pic>
        <p:nvPicPr>
          <p:cNvPr id="29" name="Picture 28" descr="A group of deer in a field&#10;&#10;Description automatically generated">
            <a:extLst>
              <a:ext uri="{FF2B5EF4-FFF2-40B4-BE49-F238E27FC236}">
                <a16:creationId xmlns:a16="http://schemas.microsoft.com/office/drawing/2014/main" id="{6E7AD2F8-421E-D7EA-9203-8BA89E72B444}"/>
              </a:ext>
            </a:extLst>
          </p:cNvPr>
          <p:cNvPicPr>
            <a:picLocks noChangeAspect="1"/>
          </p:cNvPicPr>
          <p:nvPr/>
        </p:nvPicPr>
        <p:blipFill>
          <a:blip r:embed="rId7"/>
          <a:stretch>
            <a:fillRect/>
          </a:stretch>
        </p:blipFill>
        <p:spPr>
          <a:xfrm>
            <a:off x="31319548" y="13059996"/>
            <a:ext cx="12086057" cy="6798408"/>
          </a:xfrm>
          <a:prstGeom prst="rect">
            <a:avLst/>
          </a:prstGeom>
        </p:spPr>
      </p:pic>
      <p:sp>
        <p:nvSpPr>
          <p:cNvPr id="13" name="TextBox 12">
            <a:extLst>
              <a:ext uri="{FF2B5EF4-FFF2-40B4-BE49-F238E27FC236}">
                <a16:creationId xmlns:a16="http://schemas.microsoft.com/office/drawing/2014/main" id="{583BDF7A-AE0E-C284-5085-24E6F2F0824D}"/>
              </a:ext>
            </a:extLst>
          </p:cNvPr>
          <p:cNvSpPr txBox="1"/>
          <p:nvPr/>
        </p:nvSpPr>
        <p:spPr>
          <a:xfrm>
            <a:off x="-35007" y="4670965"/>
            <a:ext cx="13667880" cy="1169551"/>
          </a:xfrm>
          <a:prstGeom prst="rect">
            <a:avLst/>
          </a:prstGeom>
          <a:solidFill>
            <a:srgbClr val="CC0000"/>
          </a:solidFill>
          <a:ln>
            <a:solidFill>
              <a:schemeClr val="tx1"/>
            </a:solidFill>
          </a:ln>
        </p:spPr>
        <p:txBody>
          <a:bodyPr wrap="square" rtlCol="0">
            <a:spAutoFit/>
          </a:bodyPr>
          <a:lstStyle/>
          <a:p>
            <a:pPr algn="ctr"/>
            <a:r>
              <a:rPr lang="en-US" sz="7000" b="1" dirty="0">
                <a:solidFill>
                  <a:schemeClr val="bg1"/>
                </a:solidFill>
              </a:rPr>
              <a:t>Background &amp; Objectives</a:t>
            </a:r>
          </a:p>
        </p:txBody>
      </p:sp>
      <p:pic>
        <p:nvPicPr>
          <p:cNvPr id="7" name="Picture 6" descr="A graph of different colored dots">
            <a:extLst>
              <a:ext uri="{FF2B5EF4-FFF2-40B4-BE49-F238E27FC236}">
                <a16:creationId xmlns:a16="http://schemas.microsoft.com/office/drawing/2014/main" id="{9F3F4A6C-1839-2264-101D-DB98A2AF48DA}"/>
              </a:ext>
            </a:extLst>
          </p:cNvPr>
          <p:cNvPicPr>
            <a:picLocks noChangeAspect="1"/>
          </p:cNvPicPr>
          <p:nvPr/>
        </p:nvPicPr>
        <p:blipFill>
          <a:blip r:embed="rId8"/>
          <a:stretch>
            <a:fillRect/>
          </a:stretch>
        </p:blipFill>
        <p:spPr>
          <a:xfrm>
            <a:off x="14027825" y="23663241"/>
            <a:ext cx="16446786" cy="8055880"/>
          </a:xfrm>
          <a:prstGeom prst="rect">
            <a:avLst/>
          </a:prstGeom>
        </p:spPr>
      </p:pic>
      <p:pic>
        <p:nvPicPr>
          <p:cNvPr id="19" name="Picture 18" descr="A graph of blue and pink bars">
            <a:extLst>
              <a:ext uri="{FF2B5EF4-FFF2-40B4-BE49-F238E27FC236}">
                <a16:creationId xmlns:a16="http://schemas.microsoft.com/office/drawing/2014/main" id="{6D1894EF-0EAE-5521-CAC5-09B1A0C89D17}"/>
              </a:ext>
            </a:extLst>
          </p:cNvPr>
          <p:cNvPicPr>
            <a:picLocks noChangeAspect="1"/>
          </p:cNvPicPr>
          <p:nvPr/>
        </p:nvPicPr>
        <p:blipFill>
          <a:blip r:embed="rId9"/>
          <a:stretch>
            <a:fillRect/>
          </a:stretch>
        </p:blipFill>
        <p:spPr>
          <a:xfrm>
            <a:off x="14110918" y="6416638"/>
            <a:ext cx="16612975" cy="8137281"/>
          </a:xfrm>
          <a:prstGeom prst="rect">
            <a:avLst/>
          </a:prstGeom>
        </p:spPr>
      </p:pic>
      <p:pic>
        <p:nvPicPr>
          <p:cNvPr id="24" name="Picture 23" descr="A diagram of a graph">
            <a:extLst>
              <a:ext uri="{FF2B5EF4-FFF2-40B4-BE49-F238E27FC236}">
                <a16:creationId xmlns:a16="http://schemas.microsoft.com/office/drawing/2014/main" id="{C2799B2D-BABC-EC1F-1C1E-D213FF39C971}"/>
              </a:ext>
            </a:extLst>
          </p:cNvPr>
          <p:cNvPicPr>
            <a:picLocks noChangeAspect="1"/>
          </p:cNvPicPr>
          <p:nvPr/>
        </p:nvPicPr>
        <p:blipFill>
          <a:blip r:embed="rId10"/>
          <a:stretch>
            <a:fillRect/>
          </a:stretch>
        </p:blipFill>
        <p:spPr>
          <a:xfrm>
            <a:off x="14110918" y="15080640"/>
            <a:ext cx="16446787" cy="8055880"/>
          </a:xfrm>
          <a:prstGeom prst="rect">
            <a:avLst/>
          </a:prstGeom>
        </p:spPr>
      </p:pic>
    </p:spTree>
    <p:extLst>
      <p:ext uri="{BB962C8B-B14F-4D97-AF65-F5344CB8AC3E}">
        <p14:creationId xmlns:p14="http://schemas.microsoft.com/office/powerpoint/2010/main" val="499407632"/>
      </p:ext>
    </p:extLst>
  </p:cSld>
  <p:clrMapOvr>
    <a:masterClrMapping/>
  </p:clrMapOvr>
</p:sld>
</file>

<file path=ppt/theme/theme1.xml><?xml version="1.0" encoding="utf-8"?>
<a:theme xmlns:a="http://schemas.openxmlformats.org/drawingml/2006/main" name="NCState-Presentation-36x48">
  <a:themeElements>
    <a:clrScheme name="NC State Colors">
      <a:dk1>
        <a:srgbClr val="1A1718"/>
      </a:dk1>
      <a:lt1>
        <a:sysClr val="window" lastClr="FFFFFF"/>
      </a:lt1>
      <a:dk2>
        <a:srgbClr val="313133"/>
      </a:dk2>
      <a:lt2>
        <a:srgbClr val="DFE0E1"/>
      </a:lt2>
      <a:accent1>
        <a:srgbClr val="D7002A"/>
      </a:accent1>
      <a:accent2>
        <a:srgbClr val="175AA3"/>
      </a:accent2>
      <a:accent3>
        <a:srgbClr val="ACB519"/>
      </a:accent3>
      <a:accent4>
        <a:srgbClr val="B4001C"/>
      </a:accent4>
      <a:accent5>
        <a:srgbClr val="FFE04C"/>
      </a:accent5>
      <a:accent6>
        <a:srgbClr val="E0703C"/>
      </a:accent6>
      <a:hlink>
        <a:srgbClr val="4299B7"/>
      </a:hlink>
      <a:folHlink>
        <a:srgbClr val="175AA3"/>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purl.org/dc/terms/"/>
    <ds:schemaRef ds:uri="http://purl.org/dc/elements/1.1/"/>
    <ds:schemaRef ds:uri="http://purl.org/dc/dcmitype/"/>
    <ds:schemaRef ds:uri="http://schemas.microsoft.com/office/infopath/2007/PartnerControls"/>
    <ds:schemaRef ds:uri="http://schemas.microsoft.com/office/2006/documentManagement/types"/>
    <ds:schemaRef ds:uri="http://schemas.microsoft.com/office/2006/metadata/properties"/>
    <ds:schemaRef ds:uri="http://schemas.openxmlformats.org/package/2006/metadata/core-properties"/>
    <ds:schemaRef ds:uri="http://www.w3.org/XML/1998/namespace"/>
    <ds:schemaRef ds:uri="http://schemas.microsoft.com/sharepoint/v3/field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Atlas</Template>
  <TotalTime>1971</TotalTime>
  <Words>348</Words>
  <Application>Microsoft Office PowerPoint</Application>
  <PresentationFormat>Custom</PresentationFormat>
  <Paragraphs>23</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NCState-Presentation-36x48</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Cara Franceschini</dc:creator>
  <cp:lastModifiedBy>Ethan Lee Marburger</cp:lastModifiedBy>
  <cp:revision>33</cp:revision>
  <dcterms:created xsi:type="dcterms:W3CDTF">2024-03-10T02:41:34Z</dcterms:created>
  <dcterms:modified xsi:type="dcterms:W3CDTF">2024-10-18T14:54:12Z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

<file path=docProps/thumbnail.jpeg>
</file>